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727" r:id="rId3"/>
    <p:sldMasterId id="2147483803" r:id="rId4"/>
    <p:sldMasterId id="2147483879" r:id="rId5"/>
    <p:sldMasterId id="2147483972" r:id="rId6"/>
    <p:sldMasterId id="2147484048" r:id="rId7"/>
    <p:sldMasterId id="2147484073" r:id="rId8"/>
  </p:sldMasterIdLst>
  <p:notesMasterIdLst>
    <p:notesMasterId r:id="rId17"/>
  </p:notesMasterIdLst>
  <p:sldIdLst>
    <p:sldId id="364" r:id="rId9"/>
    <p:sldId id="357" r:id="rId10"/>
    <p:sldId id="358" r:id="rId11"/>
    <p:sldId id="359" r:id="rId12"/>
    <p:sldId id="360" r:id="rId13"/>
    <p:sldId id="361" r:id="rId14"/>
    <p:sldId id="362" r:id="rId15"/>
    <p:sldId id="363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>
      <p:cViewPr varScale="1">
        <p:scale>
          <a:sx n="89" d="100"/>
          <a:sy n="89" d="100"/>
        </p:scale>
        <p:origin x="40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03AED1-43CD-40A9-9E83-1E954D6CB1DD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1E164D6-B2D1-466F-867A-A0C99718C5E6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購買建議售價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:10000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以上手機，折扣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1000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元</a:t>
          </a:r>
        </a:p>
      </dgm:t>
    </dgm:pt>
    <dgm:pt modelId="{A0202A51-D458-405C-817C-69A371D1529D}" type="parTrans" cxnId="{79D6A247-D12A-4CA5-A021-2C0C2D2109F9}">
      <dgm:prSet/>
      <dgm:spPr/>
      <dgm:t>
        <a:bodyPr/>
        <a:lstStyle/>
        <a:p>
          <a:endParaRPr lang="zh-TW" altLang="en-US"/>
        </a:p>
      </dgm:t>
    </dgm:pt>
    <dgm:pt modelId="{A8DF2ECC-EEA0-45B8-8A03-5D85D68AADDA}" type="sibTrans" cxnId="{79D6A247-D12A-4CA5-A021-2C0C2D2109F9}">
      <dgm:prSet/>
      <dgm:spPr/>
      <dgm:t>
        <a:bodyPr/>
        <a:lstStyle/>
        <a:p>
          <a:endParaRPr lang="zh-TW" altLang="en-US"/>
        </a:p>
      </dgm:t>
    </dgm:pt>
    <dgm:pt modelId="{3D269B69-4437-4945-BFA3-CC63E3CB91C6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購買建議售價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:5000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以上手機，折扣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500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元</a:t>
          </a:r>
        </a:p>
      </dgm:t>
    </dgm:pt>
    <dgm:pt modelId="{4CADA009-2216-4670-BA66-47128EF47C9A}" type="parTrans" cxnId="{3C1AD71A-64B9-4900-A15B-7F046EED94A8}">
      <dgm:prSet/>
      <dgm:spPr/>
      <dgm:t>
        <a:bodyPr/>
        <a:lstStyle/>
        <a:p>
          <a:endParaRPr lang="zh-TW" altLang="en-US"/>
        </a:p>
      </dgm:t>
    </dgm:pt>
    <dgm:pt modelId="{0E75270D-AEE7-4051-A441-0A5BAB78960E}" type="sibTrans" cxnId="{3C1AD71A-64B9-4900-A15B-7F046EED94A8}">
      <dgm:prSet/>
      <dgm:spPr/>
      <dgm:t>
        <a:bodyPr/>
        <a:lstStyle/>
        <a:p>
          <a:endParaRPr lang="zh-TW" altLang="en-US"/>
        </a:p>
      </dgm:t>
    </dgm:pt>
    <dgm:pt modelId="{C7D645F3-44D3-4BD2-A7E7-5BCA21D5DA3D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購買全店配件可享 套殼類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69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折 線材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79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折</a:t>
          </a:r>
        </a:p>
      </dgm:t>
    </dgm:pt>
    <dgm:pt modelId="{06129151-9404-48C9-89C0-3FE508C10085}" type="parTrans" cxnId="{806CCD28-8680-426B-A7A0-2F4819F2F620}">
      <dgm:prSet/>
      <dgm:spPr/>
      <dgm:t>
        <a:bodyPr/>
        <a:lstStyle/>
        <a:p>
          <a:endParaRPr lang="zh-TW" altLang="en-US"/>
        </a:p>
      </dgm:t>
    </dgm:pt>
    <dgm:pt modelId="{8F7FF622-5D4B-4EE4-82E5-6B292E977B01}" type="sibTrans" cxnId="{806CCD28-8680-426B-A7A0-2F4819F2F620}">
      <dgm:prSet/>
      <dgm:spPr/>
      <dgm:t>
        <a:bodyPr/>
        <a:lstStyle/>
        <a:p>
          <a:endParaRPr lang="zh-TW" altLang="en-US"/>
        </a:p>
      </dgm:t>
    </dgm:pt>
    <dgm:pt modelId="{C434704F-A794-4CDE-9B72-B1E092B67472}" type="pres">
      <dgm:prSet presAssocID="{F803AED1-43CD-40A9-9E83-1E954D6CB1D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1AD95D7C-636F-43BF-9DEC-83747973C4D0}" type="pres">
      <dgm:prSet presAssocID="{F803AED1-43CD-40A9-9E83-1E954D6CB1DD}" presName="Name1" presStyleCnt="0"/>
      <dgm:spPr/>
    </dgm:pt>
    <dgm:pt modelId="{485190F4-7D28-41A1-AF2B-D038B176E3EE}" type="pres">
      <dgm:prSet presAssocID="{F803AED1-43CD-40A9-9E83-1E954D6CB1DD}" presName="cycle" presStyleCnt="0"/>
      <dgm:spPr/>
    </dgm:pt>
    <dgm:pt modelId="{39AB834B-6554-422C-8FD6-74FBCB42AEE5}" type="pres">
      <dgm:prSet presAssocID="{F803AED1-43CD-40A9-9E83-1E954D6CB1DD}" presName="srcNode" presStyleLbl="node1" presStyleIdx="0" presStyleCnt="3"/>
      <dgm:spPr/>
    </dgm:pt>
    <dgm:pt modelId="{58A25090-BE93-4519-89FA-59683A327946}" type="pres">
      <dgm:prSet presAssocID="{F803AED1-43CD-40A9-9E83-1E954D6CB1DD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1361321E-A1CD-4DD8-80CC-D578551776C6}" type="pres">
      <dgm:prSet presAssocID="{F803AED1-43CD-40A9-9E83-1E954D6CB1DD}" presName="extraNode" presStyleLbl="node1" presStyleIdx="0" presStyleCnt="3"/>
      <dgm:spPr/>
    </dgm:pt>
    <dgm:pt modelId="{76508645-632F-474B-AF52-E58858AAB984}" type="pres">
      <dgm:prSet presAssocID="{F803AED1-43CD-40A9-9E83-1E954D6CB1DD}" presName="dstNode" presStyleLbl="node1" presStyleIdx="0" presStyleCnt="3"/>
      <dgm:spPr/>
    </dgm:pt>
    <dgm:pt modelId="{22D160B2-4C5B-4EBE-821F-4BD49987C5C4}" type="pres">
      <dgm:prSet presAssocID="{F1E164D6-B2D1-466F-867A-A0C99718C5E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0F7D01-7432-4D8F-B97B-BB9E41A8EB92}" type="pres">
      <dgm:prSet presAssocID="{F1E164D6-B2D1-466F-867A-A0C99718C5E6}" presName="accent_1" presStyleCnt="0"/>
      <dgm:spPr/>
    </dgm:pt>
    <dgm:pt modelId="{B5C44AF5-7816-4904-9350-7ACAF86E1AB1}" type="pres">
      <dgm:prSet presAssocID="{F1E164D6-B2D1-466F-867A-A0C99718C5E6}" presName="accentRepeatNode" presStyleLbl="solidFgAcc1" presStyleIdx="0" presStyleCnt="3"/>
      <dgm:spPr/>
    </dgm:pt>
    <dgm:pt modelId="{14265106-5FA8-454B-8871-BAF7DBFCA8D6}" type="pres">
      <dgm:prSet presAssocID="{3D269B69-4437-4945-BFA3-CC63E3CB91C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D17417-B55F-4133-9045-4EDC41E4E2AD}" type="pres">
      <dgm:prSet presAssocID="{3D269B69-4437-4945-BFA3-CC63E3CB91C6}" presName="accent_2" presStyleCnt="0"/>
      <dgm:spPr/>
    </dgm:pt>
    <dgm:pt modelId="{DDB1EA85-830F-4539-9112-A1F1CD1E3C37}" type="pres">
      <dgm:prSet presAssocID="{3D269B69-4437-4945-BFA3-CC63E3CB91C6}" presName="accentRepeatNode" presStyleLbl="solidFgAcc1" presStyleIdx="1" presStyleCnt="3"/>
      <dgm:spPr/>
    </dgm:pt>
    <dgm:pt modelId="{1201F1FE-FAE6-4558-84AB-208A443C7ACA}" type="pres">
      <dgm:prSet presAssocID="{C7D645F3-44D3-4BD2-A7E7-5BCA21D5DA3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FDACC9-24F3-48EB-8529-EA64C9EC1AA2}" type="pres">
      <dgm:prSet presAssocID="{C7D645F3-44D3-4BD2-A7E7-5BCA21D5DA3D}" presName="accent_3" presStyleCnt="0"/>
      <dgm:spPr/>
    </dgm:pt>
    <dgm:pt modelId="{D66B0D61-5951-4423-9072-A68F85BAF7EE}" type="pres">
      <dgm:prSet presAssocID="{C7D645F3-44D3-4BD2-A7E7-5BCA21D5DA3D}" presName="accentRepeatNode" presStyleLbl="solidFgAcc1" presStyleIdx="2" presStyleCnt="3"/>
      <dgm:spPr/>
    </dgm:pt>
  </dgm:ptLst>
  <dgm:cxnLst>
    <dgm:cxn modelId="{89C5F5CD-9516-46A7-B554-FC6E8DCD8C52}" type="presOf" srcId="{C7D645F3-44D3-4BD2-A7E7-5BCA21D5DA3D}" destId="{1201F1FE-FAE6-4558-84AB-208A443C7ACA}" srcOrd="0" destOrd="0" presId="urn:microsoft.com/office/officeart/2008/layout/VerticalCurvedList"/>
    <dgm:cxn modelId="{80443440-D07A-454B-94C9-58128A884024}" type="presOf" srcId="{F1E164D6-B2D1-466F-867A-A0C99718C5E6}" destId="{22D160B2-4C5B-4EBE-821F-4BD49987C5C4}" srcOrd="0" destOrd="0" presId="urn:microsoft.com/office/officeart/2008/layout/VerticalCurvedList"/>
    <dgm:cxn modelId="{B8026E14-4215-4A5D-9847-7FEFF579BA27}" type="presOf" srcId="{3D269B69-4437-4945-BFA3-CC63E3CB91C6}" destId="{14265106-5FA8-454B-8871-BAF7DBFCA8D6}" srcOrd="0" destOrd="0" presId="urn:microsoft.com/office/officeart/2008/layout/VerticalCurvedList"/>
    <dgm:cxn modelId="{806CCD28-8680-426B-A7A0-2F4819F2F620}" srcId="{F803AED1-43CD-40A9-9E83-1E954D6CB1DD}" destId="{C7D645F3-44D3-4BD2-A7E7-5BCA21D5DA3D}" srcOrd="2" destOrd="0" parTransId="{06129151-9404-48C9-89C0-3FE508C10085}" sibTransId="{8F7FF622-5D4B-4EE4-82E5-6B292E977B01}"/>
    <dgm:cxn modelId="{79D6A247-D12A-4CA5-A021-2C0C2D2109F9}" srcId="{F803AED1-43CD-40A9-9E83-1E954D6CB1DD}" destId="{F1E164D6-B2D1-466F-867A-A0C99718C5E6}" srcOrd="0" destOrd="0" parTransId="{A0202A51-D458-405C-817C-69A371D1529D}" sibTransId="{A8DF2ECC-EEA0-45B8-8A03-5D85D68AADDA}"/>
    <dgm:cxn modelId="{2C2DAA12-C793-4F4D-B87B-CF02B27B6E55}" type="presOf" srcId="{A8DF2ECC-EEA0-45B8-8A03-5D85D68AADDA}" destId="{58A25090-BE93-4519-89FA-59683A327946}" srcOrd="0" destOrd="0" presId="urn:microsoft.com/office/officeart/2008/layout/VerticalCurvedList"/>
    <dgm:cxn modelId="{3C1AD71A-64B9-4900-A15B-7F046EED94A8}" srcId="{F803AED1-43CD-40A9-9E83-1E954D6CB1DD}" destId="{3D269B69-4437-4945-BFA3-CC63E3CB91C6}" srcOrd="1" destOrd="0" parTransId="{4CADA009-2216-4670-BA66-47128EF47C9A}" sibTransId="{0E75270D-AEE7-4051-A441-0A5BAB78960E}"/>
    <dgm:cxn modelId="{DA5F08C9-0192-4E0D-BA62-AC4A5A5682A4}" type="presOf" srcId="{F803AED1-43CD-40A9-9E83-1E954D6CB1DD}" destId="{C434704F-A794-4CDE-9B72-B1E092B67472}" srcOrd="0" destOrd="0" presId="urn:microsoft.com/office/officeart/2008/layout/VerticalCurvedList"/>
    <dgm:cxn modelId="{617BA509-C356-4A40-9124-58358898CEB8}" type="presParOf" srcId="{C434704F-A794-4CDE-9B72-B1E092B67472}" destId="{1AD95D7C-636F-43BF-9DEC-83747973C4D0}" srcOrd="0" destOrd="0" presId="urn:microsoft.com/office/officeart/2008/layout/VerticalCurvedList"/>
    <dgm:cxn modelId="{A1914BCC-8EBE-401B-B0DF-F764A8AA6C17}" type="presParOf" srcId="{1AD95D7C-636F-43BF-9DEC-83747973C4D0}" destId="{485190F4-7D28-41A1-AF2B-D038B176E3EE}" srcOrd="0" destOrd="0" presId="urn:microsoft.com/office/officeart/2008/layout/VerticalCurvedList"/>
    <dgm:cxn modelId="{690637CF-DDC6-4EF9-827F-EA4616D8866F}" type="presParOf" srcId="{485190F4-7D28-41A1-AF2B-D038B176E3EE}" destId="{39AB834B-6554-422C-8FD6-74FBCB42AEE5}" srcOrd="0" destOrd="0" presId="urn:microsoft.com/office/officeart/2008/layout/VerticalCurvedList"/>
    <dgm:cxn modelId="{C52F0161-57EA-4D57-846F-3A57C1B7332F}" type="presParOf" srcId="{485190F4-7D28-41A1-AF2B-D038B176E3EE}" destId="{58A25090-BE93-4519-89FA-59683A327946}" srcOrd="1" destOrd="0" presId="urn:microsoft.com/office/officeart/2008/layout/VerticalCurvedList"/>
    <dgm:cxn modelId="{5477CCBF-9A63-4EE3-9D2C-27C7E50718AA}" type="presParOf" srcId="{485190F4-7D28-41A1-AF2B-D038B176E3EE}" destId="{1361321E-A1CD-4DD8-80CC-D578551776C6}" srcOrd="2" destOrd="0" presId="urn:microsoft.com/office/officeart/2008/layout/VerticalCurvedList"/>
    <dgm:cxn modelId="{4FDB5F76-0593-4B4C-9044-522508C26975}" type="presParOf" srcId="{485190F4-7D28-41A1-AF2B-D038B176E3EE}" destId="{76508645-632F-474B-AF52-E58858AAB984}" srcOrd="3" destOrd="0" presId="urn:microsoft.com/office/officeart/2008/layout/VerticalCurvedList"/>
    <dgm:cxn modelId="{61631F69-1C20-41B9-A111-3EEF42A95911}" type="presParOf" srcId="{1AD95D7C-636F-43BF-9DEC-83747973C4D0}" destId="{22D160B2-4C5B-4EBE-821F-4BD49987C5C4}" srcOrd="1" destOrd="0" presId="urn:microsoft.com/office/officeart/2008/layout/VerticalCurvedList"/>
    <dgm:cxn modelId="{982E1314-FA79-48C3-AB08-A460727D19CA}" type="presParOf" srcId="{1AD95D7C-636F-43BF-9DEC-83747973C4D0}" destId="{2A0F7D01-7432-4D8F-B97B-BB9E41A8EB92}" srcOrd="2" destOrd="0" presId="urn:microsoft.com/office/officeart/2008/layout/VerticalCurvedList"/>
    <dgm:cxn modelId="{6E23F073-7D84-4449-8E4E-78684EDB198E}" type="presParOf" srcId="{2A0F7D01-7432-4D8F-B97B-BB9E41A8EB92}" destId="{B5C44AF5-7816-4904-9350-7ACAF86E1AB1}" srcOrd="0" destOrd="0" presId="urn:microsoft.com/office/officeart/2008/layout/VerticalCurvedList"/>
    <dgm:cxn modelId="{89214232-34B4-4EB7-8C50-5E9D8C98B415}" type="presParOf" srcId="{1AD95D7C-636F-43BF-9DEC-83747973C4D0}" destId="{14265106-5FA8-454B-8871-BAF7DBFCA8D6}" srcOrd="3" destOrd="0" presId="urn:microsoft.com/office/officeart/2008/layout/VerticalCurvedList"/>
    <dgm:cxn modelId="{73CBE8DD-19F6-4E9A-93FC-6D461B76441C}" type="presParOf" srcId="{1AD95D7C-636F-43BF-9DEC-83747973C4D0}" destId="{06D17417-B55F-4133-9045-4EDC41E4E2AD}" srcOrd="4" destOrd="0" presId="urn:microsoft.com/office/officeart/2008/layout/VerticalCurvedList"/>
    <dgm:cxn modelId="{1D1EA879-D540-4608-A157-F0667F26DF45}" type="presParOf" srcId="{06D17417-B55F-4133-9045-4EDC41E4E2AD}" destId="{DDB1EA85-830F-4539-9112-A1F1CD1E3C37}" srcOrd="0" destOrd="0" presId="urn:microsoft.com/office/officeart/2008/layout/VerticalCurvedList"/>
    <dgm:cxn modelId="{0F97B500-A331-4E55-8946-0588B3E135A3}" type="presParOf" srcId="{1AD95D7C-636F-43BF-9DEC-83747973C4D0}" destId="{1201F1FE-FAE6-4558-84AB-208A443C7ACA}" srcOrd="5" destOrd="0" presId="urn:microsoft.com/office/officeart/2008/layout/VerticalCurvedList"/>
    <dgm:cxn modelId="{D3DB9FA9-15AD-483B-A52A-007D2CC2D59F}" type="presParOf" srcId="{1AD95D7C-636F-43BF-9DEC-83747973C4D0}" destId="{41FDACC9-24F3-48EB-8529-EA64C9EC1AA2}" srcOrd="6" destOrd="0" presId="urn:microsoft.com/office/officeart/2008/layout/VerticalCurvedList"/>
    <dgm:cxn modelId="{DB6901BE-95FD-4177-BAA3-07692028CDED}" type="presParOf" srcId="{41FDACC9-24F3-48EB-8529-EA64C9EC1AA2}" destId="{D66B0D61-5951-4423-9072-A68F85BAF7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25090-BE93-4519-89FA-59683A327946}">
      <dsp:nvSpPr>
        <dsp:cNvPr id="0" name=""/>
        <dsp:cNvSpPr/>
      </dsp:nvSpPr>
      <dsp:spPr>
        <a:xfrm>
          <a:off x="-5211332" y="-798236"/>
          <a:ext cx="6205990" cy="620599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160B2-4C5B-4EBE-821F-4BD49987C5C4}">
      <dsp:nvSpPr>
        <dsp:cNvPr id="0" name=""/>
        <dsp:cNvSpPr/>
      </dsp:nvSpPr>
      <dsp:spPr>
        <a:xfrm>
          <a:off x="639800" y="460951"/>
          <a:ext cx="7542965" cy="92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76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>
              <a:latin typeface="標楷體" panose="03000509000000000000" pitchFamily="65" charset="-120"/>
              <a:ea typeface="標楷體" panose="03000509000000000000" pitchFamily="65" charset="-120"/>
            </a:rPr>
            <a:t>購買建議售價</a:t>
          </a:r>
          <a:r>
            <a:rPr lang="en-US" altLang="zh-TW" sz="2700" kern="1200" dirty="0">
              <a:latin typeface="標楷體" panose="03000509000000000000" pitchFamily="65" charset="-120"/>
              <a:ea typeface="標楷體" panose="03000509000000000000" pitchFamily="65" charset="-120"/>
            </a:rPr>
            <a:t>:10000</a:t>
          </a:r>
          <a:r>
            <a:rPr lang="zh-TW" altLang="en-US" sz="2700" kern="1200" dirty="0">
              <a:latin typeface="標楷體" panose="03000509000000000000" pitchFamily="65" charset="-120"/>
              <a:ea typeface="標楷體" panose="03000509000000000000" pitchFamily="65" charset="-120"/>
            </a:rPr>
            <a:t>以上手機，折扣</a:t>
          </a:r>
          <a:r>
            <a:rPr lang="en-US" altLang="zh-TW" sz="2700" kern="1200" dirty="0">
              <a:latin typeface="標楷體" panose="03000509000000000000" pitchFamily="65" charset="-120"/>
              <a:ea typeface="標楷體" panose="03000509000000000000" pitchFamily="65" charset="-120"/>
            </a:rPr>
            <a:t>1000</a:t>
          </a:r>
          <a:r>
            <a:rPr lang="zh-TW" altLang="en-US" sz="2700" kern="1200" dirty="0">
              <a:latin typeface="標楷體" panose="03000509000000000000" pitchFamily="65" charset="-120"/>
              <a:ea typeface="標楷體" panose="03000509000000000000" pitchFamily="65" charset="-120"/>
            </a:rPr>
            <a:t>元</a:t>
          </a:r>
        </a:p>
      </dsp:txBody>
      <dsp:txXfrm>
        <a:off x="639800" y="460951"/>
        <a:ext cx="7542965" cy="921903"/>
      </dsp:txXfrm>
    </dsp:sp>
    <dsp:sp modelId="{B5C44AF5-7816-4904-9350-7ACAF86E1AB1}">
      <dsp:nvSpPr>
        <dsp:cNvPr id="0" name=""/>
        <dsp:cNvSpPr/>
      </dsp:nvSpPr>
      <dsp:spPr>
        <a:xfrm>
          <a:off x="63611" y="345713"/>
          <a:ext cx="1152379" cy="11523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265106-5FA8-454B-8871-BAF7DBFCA8D6}">
      <dsp:nvSpPr>
        <dsp:cNvPr id="0" name=""/>
        <dsp:cNvSpPr/>
      </dsp:nvSpPr>
      <dsp:spPr>
        <a:xfrm>
          <a:off x="974912" y="1843806"/>
          <a:ext cx="7207853" cy="92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76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>
              <a:latin typeface="標楷體" panose="03000509000000000000" pitchFamily="65" charset="-120"/>
              <a:ea typeface="標楷體" panose="03000509000000000000" pitchFamily="65" charset="-120"/>
            </a:rPr>
            <a:t>購買建議售價</a:t>
          </a:r>
          <a:r>
            <a:rPr lang="en-US" altLang="zh-TW" sz="2700" kern="1200" dirty="0">
              <a:latin typeface="標楷體" panose="03000509000000000000" pitchFamily="65" charset="-120"/>
              <a:ea typeface="標楷體" panose="03000509000000000000" pitchFamily="65" charset="-120"/>
            </a:rPr>
            <a:t>:5000</a:t>
          </a:r>
          <a:r>
            <a:rPr lang="zh-TW" altLang="en-US" sz="2700" kern="1200" dirty="0">
              <a:latin typeface="標楷體" panose="03000509000000000000" pitchFamily="65" charset="-120"/>
              <a:ea typeface="標楷體" panose="03000509000000000000" pitchFamily="65" charset="-120"/>
            </a:rPr>
            <a:t>以上手機，折扣</a:t>
          </a:r>
          <a:r>
            <a:rPr lang="en-US" altLang="zh-TW" sz="2700" kern="1200" dirty="0">
              <a:latin typeface="標楷體" panose="03000509000000000000" pitchFamily="65" charset="-120"/>
              <a:ea typeface="標楷體" panose="03000509000000000000" pitchFamily="65" charset="-120"/>
            </a:rPr>
            <a:t>500</a:t>
          </a:r>
          <a:r>
            <a:rPr lang="zh-TW" altLang="en-US" sz="2700" kern="1200" dirty="0">
              <a:latin typeface="標楷體" panose="03000509000000000000" pitchFamily="65" charset="-120"/>
              <a:ea typeface="標楷體" panose="03000509000000000000" pitchFamily="65" charset="-120"/>
            </a:rPr>
            <a:t>元</a:t>
          </a:r>
        </a:p>
      </dsp:txBody>
      <dsp:txXfrm>
        <a:off x="974912" y="1843806"/>
        <a:ext cx="7207853" cy="921903"/>
      </dsp:txXfrm>
    </dsp:sp>
    <dsp:sp modelId="{DDB1EA85-830F-4539-9112-A1F1CD1E3C37}">
      <dsp:nvSpPr>
        <dsp:cNvPr id="0" name=""/>
        <dsp:cNvSpPr/>
      </dsp:nvSpPr>
      <dsp:spPr>
        <a:xfrm>
          <a:off x="398723" y="1728568"/>
          <a:ext cx="1152379" cy="11523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01F1FE-FAE6-4558-84AB-208A443C7ACA}">
      <dsp:nvSpPr>
        <dsp:cNvPr id="0" name=""/>
        <dsp:cNvSpPr/>
      </dsp:nvSpPr>
      <dsp:spPr>
        <a:xfrm>
          <a:off x="639800" y="3226661"/>
          <a:ext cx="7542965" cy="92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76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>
              <a:latin typeface="標楷體" panose="03000509000000000000" pitchFamily="65" charset="-120"/>
              <a:ea typeface="標楷體" panose="03000509000000000000" pitchFamily="65" charset="-120"/>
            </a:rPr>
            <a:t>購買全店配件可享 套殼類</a:t>
          </a:r>
          <a:r>
            <a:rPr lang="en-US" altLang="zh-TW" sz="2700" kern="1200" dirty="0">
              <a:latin typeface="標楷體" panose="03000509000000000000" pitchFamily="65" charset="-120"/>
              <a:ea typeface="標楷體" panose="03000509000000000000" pitchFamily="65" charset="-120"/>
            </a:rPr>
            <a:t>69</a:t>
          </a:r>
          <a:r>
            <a:rPr lang="zh-TW" altLang="en-US" sz="2700" kern="1200" dirty="0">
              <a:latin typeface="標楷體" panose="03000509000000000000" pitchFamily="65" charset="-120"/>
              <a:ea typeface="標楷體" panose="03000509000000000000" pitchFamily="65" charset="-120"/>
            </a:rPr>
            <a:t>折 線材</a:t>
          </a:r>
          <a:r>
            <a:rPr lang="en-US" altLang="zh-TW" sz="2700" kern="1200" dirty="0">
              <a:latin typeface="標楷體" panose="03000509000000000000" pitchFamily="65" charset="-120"/>
              <a:ea typeface="標楷體" panose="03000509000000000000" pitchFamily="65" charset="-120"/>
            </a:rPr>
            <a:t>79</a:t>
          </a:r>
          <a:r>
            <a:rPr lang="zh-TW" altLang="en-US" sz="2700" kern="1200" dirty="0">
              <a:latin typeface="標楷體" panose="03000509000000000000" pitchFamily="65" charset="-120"/>
              <a:ea typeface="標楷體" panose="03000509000000000000" pitchFamily="65" charset="-120"/>
            </a:rPr>
            <a:t>折</a:t>
          </a:r>
        </a:p>
      </dsp:txBody>
      <dsp:txXfrm>
        <a:off x="639800" y="3226661"/>
        <a:ext cx="7542965" cy="921903"/>
      </dsp:txXfrm>
    </dsp:sp>
    <dsp:sp modelId="{D66B0D61-5951-4423-9072-A68F85BAF7EE}">
      <dsp:nvSpPr>
        <dsp:cNvPr id="0" name=""/>
        <dsp:cNvSpPr/>
      </dsp:nvSpPr>
      <dsp:spPr>
        <a:xfrm>
          <a:off x="63611" y="3111423"/>
          <a:ext cx="1152379" cy="11523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E7CB3-C60A-4CA8-BC15-52FA3F76903A}" type="datetimeFigureOut">
              <a:rPr lang="zh-TW" altLang="en-US" smtClean="0"/>
              <a:t>2018/12/20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65864-D88A-48A6-92CF-97DC1D27A2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0866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B39160-4677-4E65-A170-5CCEEE4A0838}" type="slidenum">
              <a:rPr lang="zh-TW" altLang="en-US" smtClean="0"/>
              <a:pPr/>
              <a:t>8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72948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8B23326-C2F4-429C-92A1-76DEFD39CF56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9B91D8-2635-4022-832C-4431387C6C02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9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D8F73CD-1EA1-4CDD-806F-2411CF2031A0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F06D71-38A9-4704-BA9D-967C37561F62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3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C74F54A-0130-48F0-839F-B80BA713BEE3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F006F6-76D8-473B-990D-F97B2A5D2E7E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572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54C17F8-BAF0-455D-9FF3-740ACD58E48E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6B677E-9097-47A1-B005-A08380F538C2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802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DB64F94-AF7A-4995-A2FE-71E5FB579805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012DE0-7C84-40E8-9BEA-C4F95809C912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14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B9D0CFA-9C95-45F5-BC56-77AEC7165E31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F056B0-6D32-4F72-95F4-6BCA1D7763D4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82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AB0AF8-130D-4710-AAB6-DCF1A14A8F6C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EA1416-7FA7-4181-B366-77E38C62B6A8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77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5C48921-3483-4C01-981D-31862303A4FB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D3EC2C-7022-4ACB-B9CE-F87F8979B856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261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C4EE3F-8492-4B1D-8BE2-B164452A6668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1B74BD-6201-43B2-9881-A5B44905A3C5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082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EA89FAC-47C5-4290-9CAD-67886F332944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CCA018-061A-414E-ABFE-2B6ED9593564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103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E5A21ED-6699-40F2-8D89-B3B14874EC91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0AA6BD-439D-4E50-BB47-DDDADEF84BB0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37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7E16BAE-D73D-45B8-9581-29E999665256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16517B-58B7-40A4-8569-1E0798365B94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854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A41385C-3ACB-4939-A1AD-D6D6E33129B9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F006A5-3193-4CCF-85D4-08C7799862DD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61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32C36B5-AD4A-49D3-8FAA-F2C0BF21A8CB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8143E4-FED4-4F2B-933C-ACA655511068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53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D590333-F78E-43B9-97E5-1EEE3E863582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9F04CD-72C0-4F3A-9F42-FC58C420EE0A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54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F59F735-5C59-4AE5-A9DC-A6297994EDEE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38F66B-568D-4E3A-AA52-F240789C8911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510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A368561-46C6-421B-AF7D-84655836282A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94C40C-5956-4428-B37B-DDFD0692B55D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843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6D5EF77-859E-485B-83AC-95D0BAD816D5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B544FF-1953-46D7-AC7C-82D8E04433C5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63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FB285EC-6297-474B-BEBA-76DD1CB43531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758437-618F-44AC-808C-E285190D332B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30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4C72876-81AE-4246-9BED-E60578E44686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C4AC08-B13D-4E38-A4B3-EF6CCFBDC0DB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71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F5F0043-C44F-4898-AF53-00D8636C6AFE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E8B7AA-E40D-4F68-B8BF-439686FFF254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68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AB0AF8-130D-4710-AAB6-DCF1A14A8F6C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EA1416-7FA7-4181-B366-77E38C62B6A8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88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D8F73CD-1EA1-4CDD-806F-2411CF2031A0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F06D71-38A9-4704-BA9D-967C37561F62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340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5C48921-3483-4C01-981D-31862303A4FB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D3EC2C-7022-4ACB-B9CE-F87F8979B856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639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C4EE3F-8492-4B1D-8BE2-B164452A6668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1B74BD-6201-43B2-9881-A5B44905A3C5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484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EA89FAC-47C5-4290-9CAD-67886F332944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CCA018-061A-414E-ABFE-2B6ED9593564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799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E5A21ED-6699-40F2-8D89-B3B14874EC91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0AA6BD-439D-4E50-BB47-DDDADEF84BB0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4884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A41385C-3ACB-4939-A1AD-D6D6E33129B9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F006A5-3193-4CCF-85D4-08C7799862DD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5608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32C36B5-AD4A-49D3-8FAA-F2C0BF21A8CB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8143E4-FED4-4F2B-933C-ACA655511068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28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D590333-F78E-43B9-97E5-1EEE3E863582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9F04CD-72C0-4F3A-9F42-FC58C420EE0A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776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F59F735-5C59-4AE5-A9DC-A6297994EDEE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38F66B-568D-4E3A-AA52-F240789C8911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6218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A368561-46C6-421B-AF7D-84655836282A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94C40C-5956-4428-B37B-DDFD0692B55D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708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6D5EF77-859E-485B-83AC-95D0BAD816D5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B544FF-1953-46D7-AC7C-82D8E04433C5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68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C74F54A-0130-48F0-839F-B80BA713BEE3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F006F6-76D8-473B-990D-F97B2A5D2E7E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673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FB285EC-6297-474B-BEBA-76DD1CB43531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758437-618F-44AC-808C-E285190D332B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49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4C72876-81AE-4246-9BED-E60578E44686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C4AC08-B13D-4E38-A4B3-EF6CCFBDC0DB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803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F5F0043-C44F-4898-AF53-00D8636C6AFE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E8B7AA-E40D-4F68-B8BF-439686FFF254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1762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D590333-F78E-43B9-97E5-1EEE3E863582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9F04CD-72C0-4F3A-9F42-FC58C420EE0A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395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F59F735-5C59-4AE5-A9DC-A6297994EDEE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38F66B-568D-4E3A-AA52-F240789C8911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827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A368561-46C6-421B-AF7D-84655836282A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94C40C-5956-4428-B37B-DDFD0692B55D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4221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6D5EF77-859E-485B-83AC-95D0BAD816D5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B544FF-1953-46D7-AC7C-82D8E04433C5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4606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FB285EC-6297-474B-BEBA-76DD1CB43531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758437-618F-44AC-808C-E285190D332B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2277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4C72876-81AE-4246-9BED-E60578E44686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C4AC08-B13D-4E38-A4B3-EF6CCFBDC0DB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1816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F5F0043-C44F-4898-AF53-00D8636C6AFE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E8B7AA-E40D-4F68-B8BF-439686FFF254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0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54C17F8-BAF0-455D-9FF3-740ACD58E48E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6B677E-9097-47A1-B005-A08380F538C2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0852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</p:spTree>
    <p:extLst>
      <p:ext uri="{BB962C8B-B14F-4D97-AF65-F5344CB8AC3E}">
        <p14:creationId xmlns:p14="http://schemas.microsoft.com/office/powerpoint/2010/main" val="39696979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90500" y="6429375"/>
            <a:ext cx="12811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TW" sz="1600" b="1">
                <a:solidFill>
                  <a:srgbClr val="FFFFFF"/>
                </a:solidFill>
                <a:latin typeface="Times New Roman" pitchFamily="18" charset="0"/>
              </a:rPr>
              <a:t>Confidential</a:t>
            </a:r>
          </a:p>
        </p:txBody>
      </p:sp>
      <p:pic>
        <p:nvPicPr>
          <p:cNvPr id="5" name="Picture 5" descr="圖片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" y="-26988"/>
            <a:ext cx="12221633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1085" y="2143121"/>
            <a:ext cx="10363200" cy="1470025"/>
          </a:xfrm>
        </p:spPr>
        <p:txBody>
          <a:bodyPr/>
          <a:lstStyle>
            <a:lvl1pPr algn="l">
              <a:defRPr sz="3600" smtClean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4872" y="3886205"/>
            <a:ext cx="8534400" cy="766763"/>
          </a:xfr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kumimoji="1" lang="zh-TW" altLang="en-US" sz="1800" dirty="0" smtClean="0">
                <a:solidFill>
                  <a:schemeClr val="bg1"/>
                </a:solidFill>
                <a:latin typeface="Calibri" pitchFamily="34" charset="0"/>
                <a:ea typeface="新細明體" pitchFamily="18" charset="-120"/>
                <a:cs typeface="+mj-cs"/>
              </a:defRPr>
            </a:lvl1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3007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7840358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1719048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024636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410309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906739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508776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2733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23331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DB64F94-AF7A-4995-A2FE-71E5FB579805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012DE0-7C84-40E8-9BEA-C4F95809C912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163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793476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2789440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02701" y="-26988"/>
            <a:ext cx="2762251" cy="615315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3" y="-26988"/>
            <a:ext cx="8089900" cy="615315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411334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217" y="-26988"/>
            <a:ext cx="10862733" cy="85090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7389090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802217" y="-26988"/>
            <a:ext cx="10862733" cy="85090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09600" y="3938593"/>
            <a:ext cx="53848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7600" y="3938593"/>
            <a:ext cx="53848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795223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3" y="-26988"/>
            <a:ext cx="11055351" cy="615315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6906673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88913"/>
            <a:ext cx="11137900" cy="635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052513"/>
            <a:ext cx="10972800" cy="5073650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1051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B9D0CFA-9C95-45F5-BC56-77AEC7165E31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F056B0-6D32-4F72-95F4-6BCA1D7763D4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32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8B23326-C2F4-429C-92A1-76DEFD39CF56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9B91D8-2635-4022-832C-4431387C6C02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4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7E16BAE-D73D-45B8-9581-29E999665256}" type="datetime1">
              <a:rPr lang="zh-TW" altLang="en-US"/>
              <a:pPr>
                <a:defRPr/>
              </a:pPr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23917" y="647383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16517B-58B7-40A4-8569-1E0798365B94}" type="slidenum">
              <a:rPr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6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614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kumimoji="0"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9D82B3-1207-4088-AC6B-3D71067E919C}" type="datetime1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kumimoji="0"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/>
          </a:p>
        </p:txBody>
      </p:sp>
      <p:pic>
        <p:nvPicPr>
          <p:cNvPr id="6150" name="圖片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3201" y="6451605"/>
            <a:ext cx="422486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9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614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kumimoji="0"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9D82B3-1207-4088-AC6B-3D71067E919C}" type="datetime1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kumimoji="0"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/>
          </a:p>
        </p:txBody>
      </p:sp>
      <p:pic>
        <p:nvPicPr>
          <p:cNvPr id="6150" name="圖片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3201" y="6451605"/>
            <a:ext cx="422486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97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kumimoji="0"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AD1E11-DC6D-4334-B3DC-FA297404093B}" type="datetime1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kumimoji="0"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/>
          </a:p>
        </p:txBody>
      </p:sp>
      <p:pic>
        <p:nvPicPr>
          <p:cNvPr id="1030" name="圖片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3201" y="6451605"/>
            <a:ext cx="422486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63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0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kumimoji="0"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17669B-AB6E-4711-AE01-29FA295DE476}" type="datetime1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kumimoji="0"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/>
          </a:p>
        </p:txBody>
      </p:sp>
      <p:pic>
        <p:nvPicPr>
          <p:cNvPr id="4102" name="圖片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3201" y="6451605"/>
            <a:ext cx="422486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9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kumimoji="0"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AD1E11-DC6D-4334-B3DC-FA297404093B}" type="datetime1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kumimoji="0"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/>
          </a:p>
        </p:txBody>
      </p:sp>
      <p:pic>
        <p:nvPicPr>
          <p:cNvPr id="1030" name="圖片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3201" y="6451605"/>
            <a:ext cx="422486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99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0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kumimoji="0"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17669B-AB6E-4711-AE01-29FA295DE476}" type="datetime1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kumimoji="0"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/>
          </a:p>
        </p:txBody>
      </p:sp>
      <p:pic>
        <p:nvPicPr>
          <p:cNvPr id="4102" name="圖片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3201" y="6451605"/>
            <a:ext cx="422486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0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kumimoji="0"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17669B-AB6E-4711-AE01-29FA295DE476}" type="datetime1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kumimoji="0"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/>
          </a:p>
        </p:txBody>
      </p:sp>
      <p:pic>
        <p:nvPicPr>
          <p:cNvPr id="4102" name="圖片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3201" y="6451605"/>
            <a:ext cx="422486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04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90" r:id="rId8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188913"/>
            <a:ext cx="111379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2513"/>
            <a:ext cx="109728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91431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  <p:sldLayoutId id="2147484086" r:id="rId13"/>
    <p:sldLayoutId id="2147484087" r:id="rId14"/>
    <p:sldLayoutId id="2147484088" r:id="rId15"/>
    <p:sldLayoutId id="214748408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新細明體" pitchFamily="18" charset="-12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新細明體" pitchFamily="18" charset="-12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新細明體" pitchFamily="18" charset="-12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新細明體" pitchFamily="18" charset="-12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新細明體" pitchFamily="18" charset="-12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新細明體" pitchFamily="18" charset="-12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新細明體" pitchFamily="18" charset="-12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新細明體" pitchFamily="18" charset="-12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新細明體" pitchFamily="18" charset="-12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新細明體" pitchFamily="18" charset="-120"/>
          <a:ea typeface="Verdana" pitchFamily="34" charset="0"/>
          <a:cs typeface="Verdan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v6 cop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192000" cy="695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logo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76622" y="5906938"/>
            <a:ext cx="6019800" cy="22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08EB4F5-6CB7-48DB-8605-2C66B8195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48573" y="2218457"/>
            <a:ext cx="10363200" cy="1470025"/>
          </a:xfrm>
        </p:spPr>
        <p:txBody>
          <a:bodyPr/>
          <a:lstStyle/>
          <a:p>
            <a:r>
              <a:rPr lang="en-US" altLang="zh-TW" sz="6000" dirty="0">
                <a:solidFill>
                  <a:schemeClr val="bg1">
                    <a:lumMod val="95000"/>
                  </a:schemeClr>
                </a:solidFill>
              </a:rPr>
              <a:t>ASUS</a:t>
            </a:r>
            <a:r>
              <a:rPr lang="zh-TW" altLang="en-US" sz="6000" dirty="0">
                <a:solidFill>
                  <a:schemeClr val="bg1">
                    <a:lumMod val="95000"/>
                  </a:schemeClr>
                </a:solidFill>
              </a:rPr>
              <a:t> 員林專賣店 </a:t>
            </a:r>
            <a:r>
              <a:rPr lang="en-US" altLang="zh-TW" sz="60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altLang="zh-TW" sz="60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zh-TW" altLang="en-US" sz="6000" dirty="0">
                <a:solidFill>
                  <a:schemeClr val="bg1">
                    <a:lumMod val="95000"/>
                  </a:schemeClr>
                </a:solidFill>
              </a:rPr>
              <a:t>                      特約廠商專屬優惠</a:t>
            </a:r>
          </a:p>
        </p:txBody>
      </p:sp>
    </p:spTree>
    <p:extLst>
      <p:ext uri="{BB962C8B-B14F-4D97-AF65-F5344CB8AC3E}">
        <p14:creationId xmlns:p14="http://schemas.microsoft.com/office/powerpoint/2010/main" val="114295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3C4381E-1F4C-4821-B1D8-2AB5EA8C2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專賣店簡介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9D31FC4-E018-45D2-8565-90C631EB1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6748" y="1310639"/>
            <a:ext cx="5559372" cy="4732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服務項目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1.ASUS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全系列手機及周邊產品販售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五大電信業者門號優惠申辦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二手機回收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舊機也能換現金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服務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4.ASUS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全系列手機專業諮詢服務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5.ASUS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全系列手機代送維修服務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ASUS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彰化員林專賣店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地址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彰化縣員林市中正路一段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783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:04-8369566</a:t>
            </a:r>
          </a:p>
          <a:p>
            <a:pPr marL="0" indent="0">
              <a:buNone/>
            </a:pPr>
            <a:endParaRPr lang="en-US" altLang="zh-TW" sz="2400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9A47F8A5-DC8D-43F6-9ACC-E7CC2EE48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438" y="1402438"/>
            <a:ext cx="3394198" cy="48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39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9CE021A-0028-4B2F-8886-9B80D70A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專賣店獨享優惠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DAE16D58-EBAA-4C5C-9871-4177F144269F}"/>
              </a:ext>
            </a:extLst>
          </p:cNvPr>
          <p:cNvSpPr txBox="1"/>
          <p:nvPr/>
        </p:nvSpPr>
        <p:spPr>
          <a:xfrm>
            <a:off x="1312360" y="924581"/>
            <a:ext cx="7417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ASUS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專賣店獨享優惠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購買萬元以上及指定機種，贈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VIP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延長保固卡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半年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2570514D-2F88-4CFE-B123-E31E88FAC9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21" t="29236" r="23308"/>
          <a:stretch/>
        </p:blipFill>
        <p:spPr>
          <a:xfrm>
            <a:off x="2951633" y="1952103"/>
            <a:ext cx="4882393" cy="32759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0350FF38-D57A-4114-BFB9-9A7EF8371706}"/>
              </a:ext>
            </a:extLst>
          </p:cNvPr>
          <p:cNvSpPr txBox="1"/>
          <p:nvPr/>
        </p:nvSpPr>
        <p:spPr>
          <a:xfrm>
            <a:off x="1703513" y="5725486"/>
            <a:ext cx="4342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機型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:ROG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Phone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Zenfone4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5Z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5Q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5564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AB33DBB9-844F-4BA9-9A63-E1184D17C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956" y="2520139"/>
            <a:ext cx="5846571" cy="92057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3C5CF7B-B0FB-4A97-8053-E522B9C30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特約廠商優惠</a:t>
            </a:r>
          </a:p>
        </p:txBody>
      </p:sp>
      <p:graphicFrame>
        <p:nvGraphicFramePr>
          <p:cNvPr id="6" name="資料庫圖表 5">
            <a:extLst>
              <a:ext uri="{FF2B5EF4-FFF2-40B4-BE49-F238E27FC236}">
                <a16:creationId xmlns:a16="http://schemas.microsoft.com/office/drawing/2014/main" xmlns="" id="{CD26F45C-B891-41F2-801C-3B7324FC40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6907976"/>
              </p:ext>
            </p:extLst>
          </p:nvPr>
        </p:nvGraphicFramePr>
        <p:xfrm>
          <a:off x="1942024" y="948427"/>
          <a:ext cx="8246378" cy="4609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0FA8555A-F11F-4143-8775-0F2E45FA7AE1}"/>
              </a:ext>
            </a:extLst>
          </p:cNvPr>
          <p:cNvSpPr txBox="1"/>
          <p:nvPr/>
        </p:nvSpPr>
        <p:spPr>
          <a:xfrm flipH="1">
            <a:off x="2378254" y="1494279"/>
            <a:ext cx="536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/>
              <a:t>1</a:t>
            </a:r>
          </a:p>
          <a:p>
            <a:endParaRPr lang="zh-TW" altLang="en-US" sz="3600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810270FE-CFAB-4DD0-B4A8-5B23BAFBA9B9}"/>
              </a:ext>
            </a:extLst>
          </p:cNvPr>
          <p:cNvSpPr txBox="1"/>
          <p:nvPr/>
        </p:nvSpPr>
        <p:spPr>
          <a:xfrm flipH="1">
            <a:off x="2702345" y="2925946"/>
            <a:ext cx="536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/>
              <a:t>2</a:t>
            </a:r>
          </a:p>
          <a:p>
            <a:endParaRPr lang="zh-TW" altLang="en-US" sz="3600" b="1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E2D5FBF9-ABAF-41C5-BB33-3ECDA6A5278B}"/>
              </a:ext>
            </a:extLst>
          </p:cNvPr>
          <p:cNvSpPr txBox="1"/>
          <p:nvPr/>
        </p:nvSpPr>
        <p:spPr>
          <a:xfrm flipH="1">
            <a:off x="2378253" y="4327209"/>
            <a:ext cx="536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/>
              <a:t>3</a:t>
            </a:r>
          </a:p>
          <a:p>
            <a:endParaRPr lang="zh-TW" altLang="en-US" sz="3600" b="1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1224605E-8C01-4623-B214-B376EFBB2B3C}"/>
              </a:ext>
            </a:extLst>
          </p:cNvPr>
          <p:cNvSpPr txBox="1"/>
          <p:nvPr/>
        </p:nvSpPr>
        <p:spPr>
          <a:xfrm>
            <a:off x="2812592" y="5346724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*此優惠不得與其他優惠共同使用</a:t>
            </a:r>
          </a:p>
        </p:txBody>
      </p:sp>
    </p:spTree>
    <p:extLst>
      <p:ext uri="{BB962C8B-B14F-4D97-AF65-F5344CB8AC3E}">
        <p14:creationId xmlns:p14="http://schemas.microsoft.com/office/powerpoint/2010/main" val="474176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24213F6E-1BEA-435A-9384-69EE25143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715" y="2968712"/>
            <a:ext cx="5846571" cy="92057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81DF3D4-B866-4A33-A4FA-771E26B76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特約廠商優惠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63A9900-A80F-49D0-9F7E-CE43AE00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829" y="931079"/>
            <a:ext cx="8465820" cy="45259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手機舊衣換新衣，來專賣店換新最划算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AutoNum type="arabicPeriod"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ASUS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9H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鋼化保護貼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199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非滿版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AutoNum type="arabicPeriod" startAt="2"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ASUS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手機空壓殼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AutoNum type="arabicPeriod" startAt="2"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699CD575-C378-49BD-92C4-9117186AAD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1" b="11415"/>
          <a:stretch/>
        </p:blipFill>
        <p:spPr>
          <a:xfrm>
            <a:off x="6255580" y="2968712"/>
            <a:ext cx="4043304" cy="323295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2E158AF3-2C03-4E1A-8686-44FB1B9C2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418" y="2968712"/>
            <a:ext cx="3958005" cy="323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7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69577" y="1727843"/>
            <a:ext cx="7772400" cy="1492073"/>
          </a:xfrm>
        </p:spPr>
        <p:txBody>
          <a:bodyPr/>
          <a:lstStyle/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●專賣店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月活動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每個月更新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長期加購行李箱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$29990</a:t>
            </a:r>
            <a:b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買單手機送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ROG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不倒保溫杯 建議售價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$1080</a:t>
            </a:r>
            <a:b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買手機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配件大全配送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ROG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不倒保溫杯 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$1080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+ROG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後背包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$2990</a:t>
            </a:r>
            <a:b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數量有限送完為止</a:t>
            </a:r>
            <a:r>
              <a:rPr lang="en-US" altLang="zh-TW" sz="2800" dirty="0">
                <a:solidFill>
                  <a:schemeClr val="tx1"/>
                </a:solidFill>
              </a:rPr>
              <a:t/>
            </a:r>
            <a:br>
              <a:rPr lang="en-US" altLang="zh-TW" sz="2800" dirty="0">
                <a:solidFill>
                  <a:schemeClr val="tx1"/>
                </a:solidFill>
              </a:rPr>
            </a:b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381991" y="308814"/>
            <a:ext cx="773613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ASUS</a:t>
            </a:r>
            <a:r>
              <a:rPr lang="zh-TW" altLang="en-US" sz="28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b="1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ZenFone</a:t>
            </a:r>
            <a:r>
              <a:rPr lang="zh-TW" altLang="en-US" sz="28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專賣店 </a:t>
            </a:r>
            <a:r>
              <a:rPr lang="en-US" altLang="zh-TW" sz="28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ROG</a:t>
            </a:r>
            <a:r>
              <a:rPr lang="zh-TW" altLang="en-US" sz="28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獨家好禮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38" y="3346267"/>
            <a:ext cx="1129394" cy="110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614" y="3346267"/>
            <a:ext cx="1069334" cy="110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160" y="4638945"/>
            <a:ext cx="9715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475" y="1727843"/>
            <a:ext cx="2779608" cy="392141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61" y="3662282"/>
            <a:ext cx="2990850" cy="17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66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æ²æèªåæ¿ä»£æå­ã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83675"/>
            <a:ext cx="4429664" cy="55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828800" y="269974"/>
            <a:ext cx="773613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ASUS</a:t>
            </a:r>
            <a:r>
              <a:rPr lang="zh-TW" altLang="en-US" sz="28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b="1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ZenFone</a:t>
            </a:r>
            <a:r>
              <a:rPr lang="zh-TW" altLang="en-US" sz="28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專賣店</a:t>
            </a:r>
            <a:r>
              <a:rPr lang="en-US" altLang="zh-TW" sz="2800" b="1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Zenfone</a:t>
            </a:r>
            <a:r>
              <a:rPr lang="zh-TW" altLang="en-US" sz="2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舊機換新機</a:t>
            </a:r>
            <a:endParaRPr lang="zh-TW" altLang="en-US" sz="2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6503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481516" y="2686052"/>
            <a:ext cx="291720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TW" sz="4400" dirty="0">
                <a:solidFill>
                  <a:schemeClr val="bg1"/>
                </a:solidFill>
                <a:latin typeface="Calibri" pitchFamily="34" charset="0"/>
                <a:ea typeface="新細明體" pitchFamily="18" charset="-120"/>
              </a:rPr>
              <a:t>THANK </a:t>
            </a:r>
            <a:r>
              <a:rPr lang="en-US" altLang="zh-TW" sz="4400" dirty="0" smtClean="0">
                <a:solidFill>
                  <a:schemeClr val="bg1"/>
                </a:solidFill>
                <a:latin typeface="Calibri" pitchFamily="34" charset="0"/>
                <a:ea typeface="新細明體" pitchFamily="18" charset="-120"/>
              </a:rPr>
              <a:t>YOU</a:t>
            </a:r>
          </a:p>
          <a:p>
            <a:pPr algn="l"/>
            <a:endParaRPr lang="en-US" altLang="zh-TW" sz="4400" dirty="0">
              <a:solidFill>
                <a:schemeClr val="bg1"/>
              </a:solidFill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23556" name="Picture 4" descr="logo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5372100"/>
            <a:ext cx="6019800" cy="22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4310468" y="3635574"/>
            <a:ext cx="78815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聯絡人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：郭庭禎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Email</a:t>
            </a:r>
            <a:r>
              <a:rPr lang="zh-TW" altLang="en-US" sz="320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smtClean="0">
                <a:latin typeface="標楷體" panose="03000509000000000000" pitchFamily="65" charset="-120"/>
                <a:ea typeface="標楷體" panose="03000509000000000000" pitchFamily="65" charset="-120"/>
              </a:rPr>
              <a:t>ASUS_0900609425@asus-team.com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電話：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0978057230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33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1_asus_2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800" b="1" dirty="0">
            <a:solidFill>
              <a:srgbClr val="000000"/>
            </a:solidFill>
            <a:latin typeface="微軟正黑體" pitchFamily="34" charset="-120"/>
            <a:ea typeface="微軟正黑體" pitchFamily="34" charset="-120"/>
          </a:defRPr>
        </a:defPPr>
      </a:lstStyle>
    </a:tx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244</Words>
  <Application>Microsoft Office PowerPoint</Application>
  <PresentationFormat>寬螢幕</PresentationFormat>
  <Paragraphs>38</Paragraphs>
  <Slides>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8</vt:i4>
      </vt:variant>
      <vt:variant>
        <vt:lpstr>投影片標題</vt:lpstr>
      </vt:variant>
      <vt:variant>
        <vt:i4>8</vt:i4>
      </vt:variant>
    </vt:vector>
  </HeadingPairs>
  <TitlesOfParts>
    <vt:vector size="23" baseType="lpstr">
      <vt:lpstr>微軟正黑體</vt:lpstr>
      <vt:lpstr>新細明體</vt:lpstr>
      <vt:lpstr>標楷體</vt:lpstr>
      <vt:lpstr>Arial</vt:lpstr>
      <vt:lpstr>Calibri</vt:lpstr>
      <vt:lpstr>Times New Roman</vt:lpstr>
      <vt:lpstr>Verdana</vt:lpstr>
      <vt:lpstr>3_自訂設計</vt:lpstr>
      <vt:lpstr>4_自訂設計</vt:lpstr>
      <vt:lpstr>自訂設計</vt:lpstr>
      <vt:lpstr>2_自訂設計</vt:lpstr>
      <vt:lpstr>1_自訂設計</vt:lpstr>
      <vt:lpstr>5_自訂設計</vt:lpstr>
      <vt:lpstr>6_自訂設計</vt:lpstr>
      <vt:lpstr>21_asus_2</vt:lpstr>
      <vt:lpstr>ASUS 員林專賣店                        特約廠商專屬優惠</vt:lpstr>
      <vt:lpstr>專賣店簡介</vt:lpstr>
      <vt:lpstr>專賣店獨享優惠</vt:lpstr>
      <vt:lpstr>特約廠商優惠</vt:lpstr>
      <vt:lpstr>特約廠商優惠</vt:lpstr>
      <vt:lpstr>●專賣店11月活動(每個月更新) 長期加購行李箱$29990 買單手機送ROG不倒保溫杯 建議售價$1080 買手機+配件大全配送ROG不倒保溫杯 $1080 +ROG後背包$2990 數量有限送完為止 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庭禎 郭</cp:lastModifiedBy>
  <cp:revision>455</cp:revision>
  <dcterms:created xsi:type="dcterms:W3CDTF">2018-05-10T17:23:35Z</dcterms:created>
  <dcterms:modified xsi:type="dcterms:W3CDTF">2018-12-19T17:27:42Z</dcterms:modified>
</cp:coreProperties>
</file>